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4" r:id="rId3"/>
    <p:sldId id="277" r:id="rId4"/>
    <p:sldId id="263" r:id="rId5"/>
    <p:sldId id="269" r:id="rId6"/>
    <p:sldId id="270" r:id="rId7"/>
    <p:sldId id="276" r:id="rId8"/>
    <p:sldId id="272" r:id="rId9"/>
    <p:sldId id="271" r:id="rId10"/>
    <p:sldId id="273" r:id="rId11"/>
    <p:sldId id="274" r:id="rId12"/>
    <p:sldId id="275" r:id="rId13"/>
    <p:sldId id="260" r:id="rId14"/>
    <p:sldId id="259" r:id="rId15"/>
    <p:sldId id="27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A293CFC-A682-4D2D-AD2B-B61EA888C9F6}">
          <p14:sldIdLst>
            <p14:sldId id="256"/>
            <p14:sldId id="264"/>
            <p14:sldId id="277"/>
            <p14:sldId id="263"/>
            <p14:sldId id="269"/>
            <p14:sldId id="270"/>
            <p14:sldId id="276"/>
            <p14:sldId id="272"/>
            <p14:sldId id="271"/>
            <p14:sldId id="273"/>
            <p14:sldId id="274"/>
            <p14:sldId id="275"/>
            <p14:sldId id="260"/>
            <p14:sldId id="259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7" d="100"/>
          <a:sy n="97" d="100"/>
        </p:scale>
        <p:origin x="111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2F649C3D-5E87-4528-B9B1-24A70911EEAB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C4D47986-BD99-45BC-98CF-137C7CC06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4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/>
      </p:transition>
    </mc:Choice>
    <mc:Fallback xmlns="">
      <p:transition>
        <p:pull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9C3D-5E87-4528-B9B1-24A70911EEAB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47986-BD99-45BC-98CF-137C7CC06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3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/>
      </p:transition>
    </mc:Choice>
    <mc:Fallback xmlns="">
      <p:transition>
        <p:pull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F649C3D-5E87-4528-B9B1-24A70911EEAB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4D47986-BD99-45BC-98CF-137C7CC06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6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/>
      </p:transition>
    </mc:Choice>
    <mc:Fallback xmlns="">
      <p:transition>
        <p:pull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F649C3D-5E87-4528-B9B1-24A70911EEAB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4D47986-BD99-45BC-98CF-137C7CC06F4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19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/>
      </p:transition>
    </mc:Choice>
    <mc:Fallback xmlns="">
      <p:transition>
        <p:pull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F649C3D-5E87-4528-B9B1-24A70911EEAB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4D47986-BD99-45BC-98CF-137C7CC06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2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/>
      </p:transition>
    </mc:Choice>
    <mc:Fallback xmlns="">
      <p:transition>
        <p:pull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9C3D-5E87-4528-B9B1-24A70911EEAB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47986-BD99-45BC-98CF-137C7CC06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36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/>
      </p:transition>
    </mc:Choice>
    <mc:Fallback xmlns="">
      <p:transition>
        <p:pull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9C3D-5E87-4528-B9B1-24A70911EEAB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47986-BD99-45BC-98CF-137C7CC06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66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/>
      </p:transition>
    </mc:Choice>
    <mc:Fallback xmlns="">
      <p:transition>
        <p:pull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9C3D-5E87-4528-B9B1-24A70911EEAB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47986-BD99-45BC-98CF-137C7CC06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0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/>
      </p:transition>
    </mc:Choice>
    <mc:Fallback xmlns="">
      <p:transition>
        <p:pull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F649C3D-5E87-4528-B9B1-24A70911EEAB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4D47986-BD99-45BC-98CF-137C7CC06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8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/>
      </p:transition>
    </mc:Choice>
    <mc:Fallback xmlns="">
      <p:transition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9C3D-5E87-4528-B9B1-24A70911EEAB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47986-BD99-45BC-98CF-137C7CC06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6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/>
      </p:transition>
    </mc:Choice>
    <mc:Fallback xmlns="">
      <p:transition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F649C3D-5E87-4528-B9B1-24A70911EEAB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4D47986-BD99-45BC-98CF-137C7CC06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9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/>
      </p:transition>
    </mc:Choice>
    <mc:Fallback xmlns="">
      <p:transition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9C3D-5E87-4528-B9B1-24A70911EEAB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47986-BD99-45BC-98CF-137C7CC06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02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/>
      </p:transition>
    </mc:Choice>
    <mc:Fallback xmlns="">
      <p:transition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9C3D-5E87-4528-B9B1-24A70911EEAB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47986-BD99-45BC-98CF-137C7CC06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8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/>
      </p:transition>
    </mc:Choice>
    <mc:Fallback xmlns="">
      <p:transition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9C3D-5E87-4528-B9B1-24A70911EEAB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47986-BD99-45BC-98CF-137C7CC06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04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/>
      </p:transition>
    </mc:Choice>
    <mc:Fallback xmlns="">
      <p:transition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9C3D-5E87-4528-B9B1-24A70911EEAB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47986-BD99-45BC-98CF-137C7CC06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6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/>
      </p:transition>
    </mc:Choice>
    <mc:Fallback xmlns="">
      <p:transition>
        <p:pull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9C3D-5E87-4528-B9B1-24A70911EEAB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47986-BD99-45BC-98CF-137C7CC06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4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/>
      </p:transition>
    </mc:Choice>
    <mc:Fallback xmlns="">
      <p:transition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9C3D-5E87-4528-B9B1-24A70911EEAB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47986-BD99-45BC-98CF-137C7CC06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8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/>
      </p:transition>
    </mc:Choice>
    <mc:Fallback xmlns="">
      <p:transition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49C3D-5E87-4528-B9B1-24A70911EEAB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47986-BD99-45BC-98CF-137C7CC06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2886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mc:AlternateContent xmlns:mc="http://schemas.openxmlformats.org/markup-compatibility/2006" xmlns:p14="http://schemas.microsoft.com/office/powerpoint/2010/main">
    <mc:Choice Requires="p14">
      <p:transition p14:dur="10">
        <p:pull/>
      </p:transition>
    </mc:Choice>
    <mc:Fallback xmlns="">
      <p:transition>
        <p:pull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7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hyperlink" Target="https://apsworkforcemanagement.com/client-resources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0.png"/><Relationship Id="rId2" Type="http://schemas.microsoft.com/office/2007/relationships/media" Target="../media/media8.m4a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1C54D-D43D-4717-B91D-8226A1FAA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987" y="2494174"/>
            <a:ext cx="9448800" cy="1032074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HR Implementation</a:t>
            </a:r>
            <a:endParaRPr lang="en-US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8F828C-B9E8-44EA-8120-9149298A26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6191" y="3871906"/>
            <a:ext cx="9448800" cy="685800"/>
          </a:xfrm>
        </p:spPr>
        <p:txBody>
          <a:bodyPr/>
          <a:lstStyle/>
          <a:p>
            <a:pPr algn="ctr"/>
            <a:r>
              <a:rPr lang="en-US" sz="4000" b="1" dirty="0"/>
              <a:t>Onboarding/New Hire Checklist</a:t>
            </a:r>
            <a:endParaRPr lang="en-US" sz="4000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F92A90-8E07-48FF-97CE-E4F5462CEEBE}"/>
              </a:ext>
            </a:extLst>
          </p:cNvPr>
          <p:cNvSpPr txBox="1"/>
          <p:nvPr/>
        </p:nvSpPr>
        <p:spPr>
          <a:xfrm>
            <a:off x="3990649" y="4746470"/>
            <a:ext cx="4096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To move through this presentation, on each slide you will click anywhere to advance to the next slide</a:t>
            </a:r>
          </a:p>
          <a:p>
            <a:endParaRPr lang="en-US" sz="1200" dirty="0">
              <a:solidFill>
                <a:srgbClr val="FFFF00"/>
              </a:solidFill>
            </a:endParaRPr>
          </a:p>
          <a:p>
            <a:r>
              <a:rPr lang="en-US" sz="1200" dirty="0">
                <a:solidFill>
                  <a:srgbClr val="FFFF00"/>
                </a:solidFill>
              </a:rPr>
              <a:t>To repeat a current slide, hover over the speaker icon and click the play button</a:t>
            </a:r>
          </a:p>
          <a:p>
            <a:r>
              <a:rPr lang="en-US" sz="1200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060D269-E6D0-40C4-9635-8921ECC5EF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203" y="890742"/>
            <a:ext cx="2815329" cy="1390906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9A72348-2F39-49B2-85A5-8C8DDDC18D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06866" y="600920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22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55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E6F989-2C56-4C24-BDEE-698072B67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433" y="596448"/>
            <a:ext cx="6114176" cy="637310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Employee Documents for Retention</a:t>
            </a:r>
            <a:endParaRPr lang="en-US" sz="3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EBEDB9-7F3B-4F15-B087-4700B9C788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45671" y="1233758"/>
            <a:ext cx="7951005" cy="1303040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b="1" dirty="0"/>
              <a:t>Employee/HR/Manager can upload documents</a:t>
            </a:r>
            <a:r>
              <a:rPr lang="en-US" sz="1800" dirty="0"/>
              <a:t> </a:t>
            </a:r>
            <a:r>
              <a:rPr lang="en-US" sz="1800" b="1" dirty="0"/>
              <a:t>for retention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800" dirty="0"/>
              <a:t>I9 supporting documents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800" dirty="0"/>
              <a:t>Verification of bank account information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800" dirty="0"/>
              <a:t>Copy of certification/license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0225E53-07C2-449D-8EFA-68D2A3BE09A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745671" y="2631240"/>
            <a:ext cx="7951004" cy="14731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D99ECE-06CC-4D0C-97D6-D849C3D7E5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5671" y="4313428"/>
            <a:ext cx="7951004" cy="1304925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40273917-161E-49D3-BCEB-CC3B17A99B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74" y="5739179"/>
            <a:ext cx="1390844" cy="685896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CAA15CF-D9FC-4630-A8F3-FCE353EAAB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61025" y="609165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39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70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E6F989-2C56-4C24-BDEE-698072B67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433" y="596448"/>
            <a:ext cx="6114176" cy="637310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Benefit Enrollment</a:t>
            </a:r>
            <a:endParaRPr lang="en-US" sz="3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EBEDB9-7F3B-4F15-B087-4700B9C788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45671" y="1233759"/>
            <a:ext cx="7951005" cy="4064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/>
              <a:t>Include a checklist item that will initiate the Benefit Enrollment Process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CA440D-79E2-45BB-BC59-B5B62C1A42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8722" y="3127194"/>
            <a:ext cx="3952451" cy="18474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BD9AEF-9180-4171-8716-2F0DE242FF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5671" y="1640160"/>
            <a:ext cx="4667250" cy="12200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682D44-133F-4536-8C8C-EA93CCD3B1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7282" y="1640160"/>
            <a:ext cx="2250215" cy="12200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1A2425-A8E8-4FA4-92FE-21627A4596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1584" y="3179334"/>
            <a:ext cx="3049861" cy="23974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27608A-1EBB-4A04-AE8D-0659D5558A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19" y="5739179"/>
            <a:ext cx="1390844" cy="685896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D0F52C7-97B7-46AB-87A9-70FC5B238D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21173" y="612022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21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823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E6F989-2C56-4C24-BDEE-698072B67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433" y="596448"/>
            <a:ext cx="6114176" cy="893212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200" b="1" dirty="0"/>
            </a:br>
            <a:r>
              <a:rPr lang="en-US" sz="3200" b="1" dirty="0"/>
              <a:t>Hyperlink to other websites </a:t>
            </a:r>
            <a:br>
              <a:rPr lang="en-US" sz="3200" b="1" dirty="0"/>
            </a:br>
            <a:endParaRPr lang="en-US" sz="3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EBEDB9-7F3B-4F15-B087-4700B9C788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38034" y="1879139"/>
            <a:ext cx="7951005" cy="141055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Include a checklist item that will </a:t>
            </a:r>
            <a:r>
              <a:rPr lang="en-US"/>
              <a:t>take the employee </a:t>
            </a:r>
            <a:r>
              <a:rPr lang="en-US" dirty="0"/>
              <a:t>to an external website: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Order uniforms or company apparel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Schedule drug test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34D6CB-152B-4AFD-8C00-68F6192FA8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90" y="5712795"/>
            <a:ext cx="1390844" cy="685896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FCC0162-8179-4624-963E-1CA12686E5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87595" y="6055743"/>
            <a:ext cx="406400" cy="406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90A2FA-B7E6-4D60-812A-5E6A19AA0D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9815" y="3568305"/>
            <a:ext cx="6701959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8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96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42A9F-27B5-4F84-B534-6964EF406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173" y="532605"/>
            <a:ext cx="8534400" cy="1507067"/>
          </a:xfrm>
        </p:spPr>
        <p:txBody>
          <a:bodyPr/>
          <a:lstStyle/>
          <a:p>
            <a:r>
              <a:rPr lang="en-US" b="1" dirty="0"/>
              <a:t>Workflows &amp; Notifications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536A16-5CCC-4106-8B44-952379B46EA7}"/>
              </a:ext>
            </a:extLst>
          </p:cNvPr>
          <p:cNvSpPr txBox="1"/>
          <p:nvPr/>
        </p:nvSpPr>
        <p:spPr>
          <a:xfrm>
            <a:off x="1551459" y="1608253"/>
            <a:ext cx="85343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When should the onboarding process start? 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	Employee to login and start completing tasks before 1</a:t>
            </a:r>
            <a:r>
              <a:rPr lang="en-US" baseline="30000" dirty="0"/>
              <a:t>st</a:t>
            </a:r>
            <a:r>
              <a:rPr lang="en-US" dirty="0"/>
              <a:t> day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	Employee will complete on the 1</a:t>
            </a:r>
            <a:r>
              <a:rPr lang="en-US" baseline="30000" dirty="0"/>
              <a:t>st</a:t>
            </a:r>
            <a:r>
              <a:rPr lang="en-US" dirty="0"/>
              <a:t> day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For each task, identify all parties involved and the order of completion.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	Only employee completes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	Employee completes and HR approves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	Employee completes and manager approves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	Only HR completes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To-Do Items, Checklists and Email Notifications are used to manage the checklist process.</a:t>
            </a:r>
          </a:p>
          <a:p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24A533D3-7DBB-40C2-98FB-B7C372C660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66" y="5761032"/>
            <a:ext cx="1390844" cy="685896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8AE66BB-85B0-4D1B-8E55-FB761F87AE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604052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58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02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42A9F-27B5-4F84-B534-6964EF406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9152" y="515827"/>
            <a:ext cx="3828176" cy="1507067"/>
          </a:xfrm>
        </p:spPr>
        <p:txBody>
          <a:bodyPr/>
          <a:lstStyle/>
          <a:p>
            <a:r>
              <a:rPr lang="en-US" b="1" dirty="0"/>
              <a:t>Next Steps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536A16-5CCC-4106-8B44-952379B46EA7}"/>
              </a:ext>
            </a:extLst>
          </p:cNvPr>
          <p:cNvSpPr txBox="1"/>
          <p:nvPr/>
        </p:nvSpPr>
        <p:spPr>
          <a:xfrm>
            <a:off x="1630975" y="1730570"/>
            <a:ext cx="94844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Defining your Onboarding Checklist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Gather all documents, policies, tasks that need completed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Send electronic copies to APS ahead of time</a:t>
            </a:r>
          </a:p>
          <a:p>
            <a:r>
              <a:rPr lang="en-US" dirty="0"/>
              <a:t>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Workflows – For each checklist item, identify each person involved in the process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Complete the Onboarding Discovery Document located on the </a:t>
            </a:r>
            <a:r>
              <a:rPr lang="en-US" dirty="0">
                <a:hlinkClick r:id="rId4"/>
              </a:rPr>
              <a:t>Client Resources webpage</a:t>
            </a: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This will assist you in organizing the data you’ve gathered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Send the document to APS ahead </a:t>
            </a:r>
            <a:r>
              <a:rPr lang="en-US"/>
              <a:t>of time</a:t>
            </a:r>
            <a:endParaRPr lang="en-US" dirty="0"/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Meet with your APS Implementation Specialist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APS will prepare a Scope &amp; Timeline Document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3D2987-D1E3-48E1-8B86-D6D280009E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75" y="5728584"/>
            <a:ext cx="1390844" cy="685896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AFD248A-4E6C-4AC3-8CDB-A9632F3258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21325" y="599298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33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29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uiExpan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3D2987-D1E3-48E1-8B86-D6D280009E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75" y="5728584"/>
            <a:ext cx="1390844" cy="6858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D86ED9-EC93-425A-8FBC-776B73EFF248}"/>
              </a:ext>
            </a:extLst>
          </p:cNvPr>
          <p:cNvSpPr txBox="1"/>
          <p:nvPr/>
        </p:nvSpPr>
        <p:spPr>
          <a:xfrm>
            <a:off x="1736520" y="3084023"/>
            <a:ext cx="82044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  <a:p>
            <a:pPr algn="ctr"/>
            <a:r>
              <a:rPr lang="en-US" sz="2400" dirty="0"/>
              <a:t>We look forward to serving you!</a:t>
            </a:r>
          </a:p>
          <a:p>
            <a:endParaRPr lang="en-US" sz="2800" dirty="0"/>
          </a:p>
          <a:p>
            <a:pPr algn="ctr"/>
            <a:r>
              <a:rPr lang="en-US" sz="1400" dirty="0">
                <a:solidFill>
                  <a:srgbClr val="FFFF00"/>
                </a:solidFill>
              </a:rPr>
              <a:t>Hit escape to end this presentation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8108EE-6090-4D3C-ABC5-549BA60F4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9010" y="1184910"/>
            <a:ext cx="4381500" cy="1562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F64A344-05D8-4D27-B127-02FF9FAD884B}"/>
              </a:ext>
            </a:extLst>
          </p:cNvPr>
          <p:cNvSpPr/>
          <p:nvPr/>
        </p:nvSpPr>
        <p:spPr>
          <a:xfrm>
            <a:off x="4366019" y="1846627"/>
            <a:ext cx="3385623" cy="76234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F23AE5-B84B-4EDB-A5FF-B890658209E1}"/>
              </a:ext>
            </a:extLst>
          </p:cNvPr>
          <p:cNvSpPr txBox="1"/>
          <p:nvPr/>
        </p:nvSpPr>
        <p:spPr>
          <a:xfrm>
            <a:off x="4366019" y="1970661"/>
            <a:ext cx="33856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Presentation successfully completed.</a:t>
            </a:r>
          </a:p>
        </p:txBody>
      </p:sp>
    </p:spTree>
    <p:extLst>
      <p:ext uri="{BB962C8B-B14F-4D97-AF65-F5344CB8AC3E}">
        <p14:creationId xmlns:p14="http://schemas.microsoft.com/office/powerpoint/2010/main" val="297737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/>
      </p:transition>
    </mc:Choice>
    <mc:Fallback xmlns="">
      <p:transition>
        <p:pull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42A9F-27B5-4F84-B534-6964EF406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524" y="816005"/>
            <a:ext cx="7353301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Agenda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536A16-5CCC-4106-8B44-952379B46EA7}"/>
              </a:ext>
            </a:extLst>
          </p:cNvPr>
          <p:cNvSpPr txBox="1"/>
          <p:nvPr/>
        </p:nvSpPr>
        <p:spPr>
          <a:xfrm>
            <a:off x="1914524" y="2158409"/>
            <a:ext cx="7353301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What is Onboarding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Discuss different types of items to include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Provide many examples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Review Workflows and Notifications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Next Steps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Provide link to Discovery Document to be completed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B69446-B52A-4EB5-A4A7-65F0C0BA12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80" y="5699047"/>
            <a:ext cx="1390844" cy="685896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A13CCF4-28DD-4526-BBDA-3EE1EDC037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49825" y="591700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0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53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42A9F-27B5-4F84-B534-6964EF406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524" y="816005"/>
            <a:ext cx="7353301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What is Onboarding?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536A16-5CCC-4106-8B44-952379B46EA7}"/>
              </a:ext>
            </a:extLst>
          </p:cNvPr>
          <p:cNvSpPr txBox="1"/>
          <p:nvPr/>
        </p:nvSpPr>
        <p:spPr>
          <a:xfrm>
            <a:off x="1914524" y="2158409"/>
            <a:ext cx="7353301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/>
              <a:t>Onboarding begins once a job candidate agrees to accept a job.  It involves all steps needed to get a new employee successfully deployed and productive.  It’s often referred to as your “New </a:t>
            </a:r>
            <a:r>
              <a:rPr lang="en-US" sz="2400"/>
              <a:t>Hire Checklist.”	</a:t>
            </a:r>
            <a:endParaRPr lang="en-US" sz="2400" dirty="0"/>
          </a:p>
          <a:p>
            <a:pPr>
              <a:lnSpc>
                <a:spcPct val="150000"/>
              </a:lnSpc>
            </a:pPr>
            <a:endParaRPr lang="en-US" dirty="0"/>
          </a:p>
          <a:p>
            <a:endParaRPr lang="en-US" dirty="0"/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F4520C8-7C95-4FE9-B65F-A96D2035F8C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23.852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48323" y="6195491"/>
            <a:ext cx="406400" cy="40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6F08EA-7960-4ACB-9F4F-A7C8FAB5CF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66" y="5712795"/>
            <a:ext cx="1390844" cy="6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64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10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42A9F-27B5-4F84-B534-6964EF406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6915" y="1084578"/>
            <a:ext cx="7239699" cy="107808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Defining your Checklists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536A16-5CCC-4106-8B44-952379B46EA7}"/>
              </a:ext>
            </a:extLst>
          </p:cNvPr>
          <p:cNvSpPr txBox="1"/>
          <p:nvPr/>
        </p:nvSpPr>
        <p:spPr>
          <a:xfrm>
            <a:off x="1015068" y="2162659"/>
            <a:ext cx="9764786" cy="2532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Start with building a list of items or activities that need completed when a new employee joins your organization.  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These items may need completed by HR, your employee, managers and others.  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Let’s go through the list with examples.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714601-88FD-42CB-A7C9-D976A2F157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52" y="5756752"/>
            <a:ext cx="1390844" cy="685896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BEB0BDF-49E1-45F2-9A56-793A6DD17A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68875" y="591418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47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332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E6F989-2C56-4C24-BDEE-698072B67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2987" y="474036"/>
            <a:ext cx="5518558" cy="857775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Personal Information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EBEDB9-7F3B-4F15-B087-4700B9C788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77265" y="1443463"/>
            <a:ext cx="8892196" cy="101889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600" dirty="0"/>
              <a:t>What information do you want the employee to enter directly into the system?  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/>
              <a:t>Common fields are birthday, gender, account contacts, cell phone, email.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B0F74E-8280-4109-A6AF-D58A3BA6A5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1215" y="2574008"/>
            <a:ext cx="8204297" cy="28263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DE4C0F-A129-42D3-86C7-F2B1F2A42E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84" y="5739179"/>
            <a:ext cx="1390844" cy="685896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5BE9D61-A0C0-4D63-A7E2-B8DF929FBD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597756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37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98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E6F989-2C56-4C24-BDEE-698072B67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6075" y="656572"/>
            <a:ext cx="5518558" cy="857775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Simple Checks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EBEDB9-7F3B-4F15-B087-4700B9C788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53175" y="1561141"/>
            <a:ext cx="7885651" cy="23935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This is a reminder to complete a task. The task is completed outside of the system but is tracked in the system. </a:t>
            </a:r>
          </a:p>
          <a:p>
            <a:pPr marL="0" indent="0">
              <a:buNone/>
            </a:pPr>
            <a:r>
              <a:rPr lang="en-US" sz="2000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What tasks need completed and by who?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Employee to pick up a parking pass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HR schedules meeting with department managers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Manager requests system access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AEAB3B2-963C-4AAC-8758-33B6FBEA45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2153175" y="4201533"/>
            <a:ext cx="7885650" cy="1264441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039C0F5-6B43-497B-9696-E1106EE4687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75.2267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38954" y="5998228"/>
            <a:ext cx="406400" cy="40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F19D08-0B79-4044-B13C-EF0A07591C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86" y="5739179"/>
            <a:ext cx="1390844" cy="6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16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5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E6F989-2C56-4C24-BDEE-698072B67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6075" y="581026"/>
            <a:ext cx="5518558" cy="704849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Standard Forms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EBEDB9-7F3B-4F15-B087-4700B9C788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29362" y="1405176"/>
            <a:ext cx="7028925" cy="158210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There are 4 forms already included in the checklist: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 </a:t>
            </a:r>
            <a:r>
              <a:rPr lang="en-US" dirty="0"/>
              <a:t>I9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Federal Withholding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State Withholding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Direct Deposit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ABA9AEF-4A23-41FF-B6DF-B8832771587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2162700" y="3106586"/>
            <a:ext cx="6962250" cy="2647951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936D131-D135-4994-8010-A3E42FA847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37425" y="6073774"/>
            <a:ext cx="406400" cy="40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82AFA8-F981-432A-9E0A-61798B25B7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59" y="5730826"/>
            <a:ext cx="1390844" cy="6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30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22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E6F989-2C56-4C24-BDEE-698072B67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50" y="360728"/>
            <a:ext cx="7962900" cy="608245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Custom Forms</a:t>
            </a:r>
            <a:r>
              <a:rPr lang="en-US" sz="3200" dirty="0"/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EBEDB9-7F3B-4F15-B087-4700B9C788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14550" y="1165717"/>
            <a:ext cx="7962900" cy="2095501"/>
          </a:xfrm>
        </p:spPr>
        <p:txBody>
          <a:bodyPr>
            <a:normAutofit fontScale="25000" lnSpcReduction="20000"/>
          </a:bodyPr>
          <a:lstStyle/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5300" b="1" dirty="0"/>
              <a:t>Custom Forms</a:t>
            </a:r>
            <a:r>
              <a:rPr lang="en-US" sz="5300" dirty="0"/>
              <a:t> </a:t>
            </a:r>
            <a:r>
              <a:rPr lang="en-US" sz="5300" b="1" dirty="0"/>
              <a:t>and Policies </a:t>
            </a:r>
            <a:r>
              <a:rPr lang="en-US" sz="5300" dirty="0"/>
              <a:t>– employee to complete/sign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5300" dirty="0"/>
              <a:t>Internet Usage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5300" dirty="0"/>
              <a:t>Drug Free Workplace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5300" dirty="0"/>
              <a:t>Employee Handbook Acknowledgement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sz="55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5500" dirty="0"/>
              <a:t>PDF versions of the form will be uploaded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5300" dirty="0"/>
              <a:t>Input fields will be added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5300" dirty="0"/>
              <a:t>APS will complete 3 custom forms for you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5300" dirty="0"/>
              <a:t>Custom Forms Training will be provided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55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780A02-F136-4E2A-919C-1297DF6100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84" y="5698459"/>
            <a:ext cx="1390844" cy="685896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7CA80D8-B2B3-4909-B713-8C02D24E9B3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08" end="632.324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6181155"/>
            <a:ext cx="406400" cy="406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630CD4-E162-43E7-9F7D-C094E0172F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2553" y="3261218"/>
            <a:ext cx="6718103" cy="24989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E4DF1D-3021-4769-A108-9969868D0C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9856" y="3553175"/>
            <a:ext cx="1556495" cy="91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31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307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E6F989-2C56-4C24-BDEE-698072B67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433" y="596448"/>
            <a:ext cx="5518558" cy="637310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Company Documents</a:t>
            </a:r>
            <a:r>
              <a:rPr lang="en-US" sz="3200" dirty="0"/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EBEDB9-7F3B-4F15-B087-4700B9C788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9961" y="1588192"/>
            <a:ext cx="8607104" cy="1462796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b="1" dirty="0"/>
              <a:t>Documents provided to the employee – option to read/download/print</a:t>
            </a:r>
            <a:endParaRPr lang="en-US" sz="1800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800" b="1" dirty="0"/>
              <a:t>	</a:t>
            </a:r>
            <a:r>
              <a:rPr lang="en-US" sz="1800" dirty="0"/>
              <a:t>Mission Statement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800" dirty="0"/>
              <a:t>	Benefit Summary Guide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800" dirty="0"/>
              <a:t>	Employee Handbook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3E099D-19CD-4C8D-89DE-F3525AB8A5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66" y="5712795"/>
            <a:ext cx="1390844" cy="685896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341E58B-CFC6-44C6-9A3E-08DCFAA4BA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80668" y="5855152"/>
            <a:ext cx="406400" cy="406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EC110E6-8369-4ECF-8439-498288001A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1295" y="3401146"/>
            <a:ext cx="8607104" cy="152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23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4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uiExpand="1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2298</TotalTime>
  <Words>583</Words>
  <Application>Microsoft Office PowerPoint</Application>
  <PresentationFormat>Widescreen</PresentationFormat>
  <Paragraphs>105</Paragraphs>
  <Slides>15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</vt:lpstr>
      <vt:lpstr>Vapor Trail</vt:lpstr>
      <vt:lpstr>HR Implementation</vt:lpstr>
      <vt:lpstr>Agenda </vt:lpstr>
      <vt:lpstr>What is Onboarding? </vt:lpstr>
      <vt:lpstr>Defining your Checklists </vt:lpstr>
      <vt:lpstr>Personal Information</vt:lpstr>
      <vt:lpstr>Simple Checks</vt:lpstr>
      <vt:lpstr>Standard Forms</vt:lpstr>
      <vt:lpstr>Custom Forms </vt:lpstr>
      <vt:lpstr>Company Documents </vt:lpstr>
      <vt:lpstr>Employee Documents for Retention</vt:lpstr>
      <vt:lpstr>Benefit Enrollment</vt:lpstr>
      <vt:lpstr> Hyperlink to other websites  </vt:lpstr>
      <vt:lpstr>Workflows &amp; Notifications</vt:lpstr>
      <vt:lpstr>Next Steps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Jodi Williams</dc:creator>
  <cp:lastModifiedBy>Chris Morris</cp:lastModifiedBy>
  <cp:revision>188</cp:revision>
  <dcterms:created xsi:type="dcterms:W3CDTF">2020-09-08T12:32:48Z</dcterms:created>
  <dcterms:modified xsi:type="dcterms:W3CDTF">2021-02-19T14:43:39Z</dcterms:modified>
</cp:coreProperties>
</file>